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71" r:id="rId20"/>
    <p:sldId id="380" r:id="rId21"/>
    <p:sldId id="372" r:id="rId22"/>
    <p:sldId id="368" r:id="rId23"/>
    <p:sldId id="363" r:id="rId24"/>
    <p:sldId id="356" r:id="rId25"/>
    <p:sldId id="377" r:id="rId26"/>
    <p:sldId id="373" r:id="rId27"/>
    <p:sldId id="369" r:id="rId28"/>
    <p:sldId id="362" r:id="rId29"/>
    <p:sldId id="357" r:id="rId30"/>
    <p:sldId id="378" r:id="rId31"/>
    <p:sldId id="374" r:id="rId32"/>
    <p:sldId id="284" r:id="rId33"/>
    <p:sldId id="274" r:id="rId34"/>
    <p:sldId id="365" r:id="rId35"/>
    <p:sldId id="375" r:id="rId36"/>
    <p:sldId id="3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>
        <p:scale>
          <a:sx n="120" d="100"/>
          <a:sy n="120" d="100"/>
        </p:scale>
        <p:origin x="7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18" Type="http://schemas.openxmlformats.org/officeDocument/2006/relationships/image" Target="../media/image183.png"/><Relationship Id="rId3" Type="http://schemas.openxmlformats.org/officeDocument/2006/relationships/image" Target="../media/image154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10" Type="http://schemas.openxmlformats.org/officeDocument/2006/relationships/image" Target="../media/image172.png"/><Relationship Id="rId19" Type="http://schemas.openxmlformats.org/officeDocument/2006/relationships/image" Target="../media/image184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71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12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91.png"/><Relationship Id="rId5" Type="http://schemas.openxmlformats.org/officeDocument/2006/relationships/image" Target="../media/image187.png"/><Relationship Id="rId10" Type="http://schemas.openxmlformats.org/officeDocument/2006/relationships/image" Target="../media/image190.png"/><Relationship Id="rId4" Type="http://schemas.openxmlformats.org/officeDocument/2006/relationships/image" Target="../media/image186.png"/><Relationship Id="rId9" Type="http://schemas.openxmlformats.org/officeDocument/2006/relationships/image" Target="../media/image166.png"/><Relationship Id="rId14" Type="http://schemas.openxmlformats.org/officeDocument/2006/relationships/image" Target="../media/image17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197.png"/><Relationship Id="rId26" Type="http://schemas.openxmlformats.org/officeDocument/2006/relationships/image" Target="../media/image850.png"/><Relationship Id="rId21" Type="http://schemas.openxmlformats.org/officeDocument/2006/relationships/image" Target="../media/image200.png"/><Relationship Id="rId34" Type="http://schemas.openxmlformats.org/officeDocument/2006/relationships/image" Target="../media/image202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192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205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195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204.png"/><Relationship Id="rId49" Type="http://schemas.openxmlformats.org/officeDocument/2006/relationships/image" Target="../media/image1081.png"/><Relationship Id="rId57" Type="http://schemas.openxmlformats.org/officeDocument/2006/relationships/image" Target="../media/image211.png"/><Relationship Id="rId10" Type="http://schemas.openxmlformats.org/officeDocument/2006/relationships/image" Target="../media/image700.png"/><Relationship Id="rId19" Type="http://schemas.openxmlformats.org/officeDocument/2006/relationships/image" Target="../media/image198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208.png"/><Relationship Id="rId4" Type="http://schemas.openxmlformats.org/officeDocument/2006/relationships/image" Target="../media/image194.png"/><Relationship Id="rId14" Type="http://schemas.openxmlformats.org/officeDocument/2006/relationships/image" Target="../media/image740.png"/><Relationship Id="rId22" Type="http://schemas.openxmlformats.org/officeDocument/2006/relationships/image" Target="../media/image201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203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210.png"/><Relationship Id="rId51" Type="http://schemas.openxmlformats.org/officeDocument/2006/relationships/image" Target="../media/image207.png"/><Relationship Id="rId3" Type="http://schemas.openxmlformats.org/officeDocument/2006/relationships/image" Target="../media/image193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206.png"/><Relationship Id="rId46" Type="http://schemas.openxmlformats.org/officeDocument/2006/relationships/image" Target="../media/image1050.png"/><Relationship Id="rId20" Type="http://schemas.openxmlformats.org/officeDocument/2006/relationships/image" Target="../media/image199.png"/><Relationship Id="rId54" Type="http://schemas.openxmlformats.org/officeDocument/2006/relationships/image" Target="../media/image20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0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19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13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222.png"/><Relationship Id="rId21" Type="http://schemas.openxmlformats.org/officeDocument/2006/relationships/image" Target="../media/image1280.png"/><Relationship Id="rId7" Type="http://schemas.openxmlformats.org/officeDocument/2006/relationships/image" Target="../media/image226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221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1170.png"/><Relationship Id="rId24" Type="http://schemas.openxmlformats.org/officeDocument/2006/relationships/image" Target="../media/image227.png"/><Relationship Id="rId5" Type="http://schemas.openxmlformats.org/officeDocument/2006/relationships/image" Target="../media/image224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229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231.png"/><Relationship Id="rId4" Type="http://schemas.openxmlformats.org/officeDocument/2006/relationships/image" Target="../media/image223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228.png"/><Relationship Id="rId30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18" Type="http://schemas.openxmlformats.org/officeDocument/2006/relationships/image" Target="../media/image1600.png"/><Relationship Id="rId3" Type="http://schemas.openxmlformats.org/officeDocument/2006/relationships/image" Target="../media/image233.png"/><Relationship Id="rId21" Type="http://schemas.openxmlformats.org/officeDocument/2006/relationships/image" Target="../media/image1630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232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24" Type="http://schemas.openxmlformats.org/officeDocument/2006/relationships/image" Target="../media/image1660.png"/><Relationship Id="rId5" Type="http://schemas.openxmlformats.org/officeDocument/2006/relationships/image" Target="../media/image235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240.png"/><Relationship Id="rId19" Type="http://schemas.openxmlformats.org/officeDocument/2006/relationships/image" Target="../media/image161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7" Type="http://schemas.openxmlformats.org/officeDocument/2006/relationships/image" Target="../media/image248.png"/><Relationship Id="rId2" Type="http://schemas.openxmlformats.org/officeDocument/2006/relationships/image" Target="../media/image2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32.png"/><Relationship Id="rId4" Type="http://schemas.openxmlformats.org/officeDocument/2006/relationships/image" Target="../media/image246.emf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32.png"/><Relationship Id="rId26" Type="http://schemas.openxmlformats.org/officeDocument/2006/relationships/image" Target="../media/image248.png"/><Relationship Id="rId21" Type="http://schemas.openxmlformats.org/officeDocument/2006/relationships/image" Target="../media/image251.png"/><Relationship Id="rId17" Type="http://schemas.openxmlformats.org/officeDocument/2006/relationships/image" Target="../media/image1080.png"/><Relationship Id="rId25" Type="http://schemas.openxmlformats.org/officeDocument/2006/relationships/image" Target="../media/image254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24" Type="http://schemas.openxmlformats.org/officeDocument/2006/relationships/image" Target="../media/image247.png"/><Relationship Id="rId5" Type="http://schemas.openxmlformats.org/officeDocument/2006/relationships/image" Target="../media/image543.png"/><Relationship Id="rId15" Type="http://schemas.openxmlformats.org/officeDocument/2006/relationships/image" Target="../media/image250.png"/><Relationship Id="rId23" Type="http://schemas.openxmlformats.org/officeDocument/2006/relationships/image" Target="../media/image253.png"/><Relationship Id="rId19" Type="http://schemas.openxmlformats.org/officeDocument/2006/relationships/image" Target="../media/image238.png"/><Relationship Id="rId14" Type="http://schemas.openxmlformats.org/officeDocument/2006/relationships/image" Target="../media/image548.png"/><Relationship Id="rId22" Type="http://schemas.openxmlformats.org/officeDocument/2006/relationships/image" Target="../media/image2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51.png"/><Relationship Id="rId7" Type="http://schemas.openxmlformats.org/officeDocument/2006/relationships/image" Target="../media/image254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.png"/><Relationship Id="rId18" Type="http://schemas.openxmlformats.org/officeDocument/2006/relationships/image" Target="../media/image253.png"/><Relationship Id="rId26" Type="http://schemas.openxmlformats.org/officeDocument/2006/relationships/image" Target="../media/image247.png"/><Relationship Id="rId39" Type="http://schemas.openxmlformats.org/officeDocument/2006/relationships/image" Target="../media/image2130.png"/><Relationship Id="rId21" Type="http://schemas.openxmlformats.org/officeDocument/2006/relationships/image" Target="../media/image264.png"/><Relationship Id="rId34" Type="http://schemas.openxmlformats.org/officeDocument/2006/relationships/image" Target="../media/image254.png"/><Relationship Id="rId7" Type="http://schemas.openxmlformats.org/officeDocument/2006/relationships/image" Target="../media/image1850.png"/><Relationship Id="rId2" Type="http://schemas.openxmlformats.org/officeDocument/2006/relationships/image" Target="../media/image251.png"/><Relationship Id="rId16" Type="http://schemas.openxmlformats.org/officeDocument/2006/relationships/image" Target="../media/image1930.png"/><Relationship Id="rId20" Type="http://schemas.openxmlformats.org/officeDocument/2006/relationships/image" Target="../media/image263.png"/><Relationship Id="rId29" Type="http://schemas.openxmlformats.org/officeDocument/2006/relationships/image" Target="../media/image267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259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270.png"/><Relationship Id="rId40" Type="http://schemas.openxmlformats.org/officeDocument/2006/relationships/image" Target="../media/image2140.png"/><Relationship Id="rId5" Type="http://schemas.openxmlformats.org/officeDocument/2006/relationships/image" Target="../media/image258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266.png"/><Relationship Id="rId36" Type="http://schemas.openxmlformats.org/officeDocument/2006/relationships/image" Target="../media/image269.png"/><Relationship Id="rId10" Type="http://schemas.openxmlformats.org/officeDocument/2006/relationships/image" Target="../media/image252.png"/><Relationship Id="rId19" Type="http://schemas.openxmlformats.org/officeDocument/2006/relationships/image" Target="../media/image262.png"/><Relationship Id="rId31" Type="http://schemas.openxmlformats.org/officeDocument/2006/relationships/image" Target="../media/image2060.png"/><Relationship Id="rId4" Type="http://schemas.openxmlformats.org/officeDocument/2006/relationships/image" Target="../media/image257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265.png"/><Relationship Id="rId30" Type="http://schemas.openxmlformats.org/officeDocument/2006/relationships/image" Target="../media/image2050.png"/><Relationship Id="rId35" Type="http://schemas.openxmlformats.org/officeDocument/2006/relationships/image" Target="../media/image268.png"/><Relationship Id="rId8" Type="http://schemas.openxmlformats.org/officeDocument/2006/relationships/image" Target="../media/image1860.png"/><Relationship Id="rId3" Type="http://schemas.openxmlformats.org/officeDocument/2006/relationships/image" Target="../media/image256.png"/><Relationship Id="rId12" Type="http://schemas.openxmlformats.org/officeDocument/2006/relationships/image" Target="../media/image260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18" Type="http://schemas.openxmlformats.org/officeDocument/2006/relationships/image" Target="../media/image2320.png"/><Relationship Id="rId3" Type="http://schemas.openxmlformats.org/officeDocument/2006/relationships/image" Target="../media/image272.png"/><Relationship Id="rId21" Type="http://schemas.openxmlformats.org/officeDocument/2006/relationships/image" Target="../media/image2350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271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24" Type="http://schemas.openxmlformats.org/officeDocument/2006/relationships/image" Target="../media/image2380.png"/><Relationship Id="rId5" Type="http://schemas.openxmlformats.org/officeDocument/2006/relationships/image" Target="../media/image274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279.png"/><Relationship Id="rId19" Type="http://schemas.openxmlformats.org/officeDocument/2006/relationships/image" Target="../media/image2330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72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288.png"/><Relationship Id="rId2" Type="http://schemas.openxmlformats.org/officeDocument/2006/relationships/image" Target="../media/image552.png"/><Relationship Id="rId20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87.png"/><Relationship Id="rId23" Type="http://schemas.openxmlformats.org/officeDocument/2006/relationships/image" Target="../media/image273.png"/><Relationship Id="rId28" Type="http://schemas.openxmlformats.org/officeDocument/2006/relationships/image" Target="../media/image285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272.png"/><Relationship Id="rId27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image" Target="../media/image285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297.png"/><Relationship Id="rId18" Type="http://schemas.openxmlformats.org/officeDocument/2006/relationships/image" Target="../media/image298.png"/><Relationship Id="rId26" Type="http://schemas.openxmlformats.org/officeDocument/2006/relationships/image" Target="../media/image301.png"/><Relationship Id="rId3" Type="http://schemas.openxmlformats.org/officeDocument/2006/relationships/image" Target="../media/image292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296.png"/><Relationship Id="rId17" Type="http://schemas.openxmlformats.org/officeDocument/2006/relationships/image" Target="../media/image289.png"/><Relationship Id="rId25" Type="http://schemas.openxmlformats.org/officeDocument/2006/relationships/image" Target="../media/image290.png"/><Relationship Id="rId2" Type="http://schemas.openxmlformats.org/officeDocument/2006/relationships/image" Target="../media/image287.png"/><Relationship Id="rId16" Type="http://schemas.openxmlformats.org/officeDocument/2006/relationships/image" Target="../media/image2620.png"/><Relationship Id="rId20" Type="http://schemas.openxmlformats.org/officeDocument/2006/relationships/image" Target="../media/image300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295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294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288.png"/><Relationship Id="rId19" Type="http://schemas.openxmlformats.org/officeDocument/2006/relationships/image" Target="../media/image299.png"/><Relationship Id="rId31" Type="http://schemas.openxmlformats.org/officeDocument/2006/relationships/image" Target="../media/image285.png"/><Relationship Id="rId4" Type="http://schemas.openxmlformats.org/officeDocument/2006/relationships/image" Target="../media/image293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302.png"/><Relationship Id="rId30" Type="http://schemas.openxmlformats.org/officeDocument/2006/relationships/image" Target="../media/image27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303.png"/><Relationship Id="rId21" Type="http://schemas.openxmlformats.org/officeDocument/2006/relationships/image" Target="../media/image760.png"/><Relationship Id="rId34" Type="http://schemas.openxmlformats.org/officeDocument/2006/relationships/image" Target="../media/image311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310.png"/><Relationship Id="rId20" Type="http://schemas.openxmlformats.org/officeDocument/2006/relationships/image" Target="../media/image750.png"/><Relationship Id="rId29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309.png"/><Relationship Id="rId37" Type="http://schemas.openxmlformats.org/officeDocument/2006/relationships/image" Target="../media/image314.png"/><Relationship Id="rId23" Type="http://schemas.openxmlformats.org/officeDocument/2006/relationships/image" Target="../media/image780.png"/><Relationship Id="rId28" Type="http://schemas.openxmlformats.org/officeDocument/2006/relationships/image" Target="../media/image305.png"/><Relationship Id="rId36" Type="http://schemas.openxmlformats.org/officeDocument/2006/relationships/image" Target="../media/image313.png"/><Relationship Id="rId10" Type="http://schemas.openxmlformats.org/officeDocument/2006/relationships/image" Target="../media/image650.png"/><Relationship Id="rId31" Type="http://schemas.openxmlformats.org/officeDocument/2006/relationships/image" Target="../media/image308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304.png"/><Relationship Id="rId30" Type="http://schemas.openxmlformats.org/officeDocument/2006/relationships/image" Target="../media/image307.png"/><Relationship Id="rId35" Type="http://schemas.openxmlformats.org/officeDocument/2006/relationships/image" Target="../media/image3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232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304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303.png"/><Relationship Id="rId5" Type="http://schemas.openxmlformats.org/officeDocument/2006/relationships/image" Target="../media/image2910.png"/><Relationship Id="rId15" Type="http://schemas.openxmlformats.org/officeDocument/2006/relationships/image" Target="../media/image272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2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16.png"/><Relationship Id="rId7" Type="http://schemas.openxmlformats.org/officeDocument/2006/relationships/image" Target="../media/image28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54.png"/><Relationship Id="rId10" Type="http://schemas.openxmlformats.org/officeDocument/2006/relationships/image" Target="../media/image2980.png"/><Relationship Id="rId4" Type="http://schemas.openxmlformats.org/officeDocument/2006/relationships/image" Target="../media/image232.png"/><Relationship Id="rId9" Type="http://schemas.openxmlformats.org/officeDocument/2006/relationships/image" Target="../media/image29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CBD9A-908E-2846-BFE7-6622C355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912914"/>
            <a:ext cx="5715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3132406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3132407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3132406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3132407"/>
            <a:ext cx="1241904" cy="17120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E42C6A-34FD-154B-B1EC-8571BED35BA7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3132406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3132407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3109422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3109423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3085980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69293" y="2907072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DA7A1C69-CF0D-8148-A41C-57E390DFB14C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0A6F3EC-B903-7E4E-A45D-ED603A5BE793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4E9DE65-6E71-F541-80FB-108296DA9FBC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19379E-18D5-6344-A92C-3380117CA9BF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832711-1341-434F-8A96-47215FA2EACB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4C9172-540D-804C-9791-8675F2771D9E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CD2C58-74C0-E642-885F-1FD4C4C9EA65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563135-299A-AF49-BDDB-135D36908DB6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BE3BAFD-C565-FD45-AFB5-759FAD63A4C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96489" y="5100551"/>
            <a:ext cx="1239687" cy="17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12" y="83024"/>
            <a:ext cx="253594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Plots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5062970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4205015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5156" y="5021919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320365" y="4225135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5042444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4245660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4208284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4226972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5062971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5042444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5577270" y="4191793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ED7E7C-468F-1143-821E-20974532209A}"/>
              </a:ext>
            </a:extLst>
          </p:cNvPr>
          <p:cNvSpPr txBox="1"/>
          <p:nvPr/>
        </p:nvSpPr>
        <p:spPr>
          <a:xfrm>
            <a:off x="6824865" y="4178969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CO(LM2)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4205015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BACB3A-3E7A-B048-8564-4E19D11ABAE3}"/>
              </a:ext>
            </a:extLst>
          </p:cNvPr>
          <p:cNvSpPr txBox="1"/>
          <p:nvPr/>
        </p:nvSpPr>
        <p:spPr>
          <a:xfrm>
            <a:off x="2811155" y="4202052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A2FC68-1950-2648-B569-E966DA8F2B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8114" y="5001381"/>
            <a:ext cx="1255687" cy="173100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4992" y="5016337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0618" y="5059502"/>
            <a:ext cx="1251525" cy="17252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561E10F-A2F9-A540-8407-14BB30A091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2230" y="5042444"/>
            <a:ext cx="1258633" cy="17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8E7FDA-4CE1-5E41-9366-9ACFA7505B73}"/>
              </a:ext>
            </a:extLst>
          </p:cNvPr>
          <p:cNvSpPr txBox="1"/>
          <p:nvPr/>
        </p:nvSpPr>
        <p:spPr>
          <a:xfrm>
            <a:off x="1547187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5C9C08-FA41-D54A-AC81-CFFFBAFEC568}"/>
              </a:ext>
            </a:extLst>
          </p:cNvPr>
          <p:cNvSpPr txBox="1"/>
          <p:nvPr/>
        </p:nvSpPr>
        <p:spPr>
          <a:xfrm>
            <a:off x="4273758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CO(lM3)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CO(lM2)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78E6D0-91BF-984E-ABEB-616A0B14F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955" y="1315039"/>
            <a:ext cx="1232207" cy="16986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3EC269-A6B9-F24A-AE8C-38DC5E5CB688}"/>
              </a:ext>
            </a:extLst>
          </p:cNvPr>
          <p:cNvSpPr txBox="1"/>
          <p:nvPr/>
        </p:nvSpPr>
        <p:spPr>
          <a:xfrm>
            <a:off x="9080052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CO(lM2)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6% (1/15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163" y="4869347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212478" y="4069574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08CD7A-858C-0D4C-B696-CDA8D3FB0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187" y="4869347"/>
            <a:ext cx="1245433" cy="17168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461C02-DCC9-F242-9BF6-3CEFC5AD4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7106" y="4869347"/>
            <a:ext cx="1245433" cy="171686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98101E5-97B0-0C47-B9BA-7686E6D893A9}"/>
              </a:ext>
            </a:extLst>
          </p:cNvPr>
          <p:cNvSpPr txBox="1"/>
          <p:nvPr/>
        </p:nvSpPr>
        <p:spPr>
          <a:xfrm>
            <a:off x="2827681" y="4136379"/>
            <a:ext cx="13944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CO(lm2)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0248" y="4869347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5360610" y="413637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6675" y="4877269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6979148" y="4069574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66234" y="4877269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8810057" y="4069574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48207</TotalTime>
  <Words>2712</Words>
  <Application>Microsoft Macintosh PowerPoint</Application>
  <PresentationFormat>Widescreen</PresentationFormat>
  <Paragraphs>496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Plots 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511</cp:revision>
  <cp:lastPrinted>2020-01-09T07:41:20Z</cp:lastPrinted>
  <dcterms:created xsi:type="dcterms:W3CDTF">2019-09-30T18:11:10Z</dcterms:created>
  <dcterms:modified xsi:type="dcterms:W3CDTF">2020-01-13T17:35:47Z</dcterms:modified>
</cp:coreProperties>
</file>